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60"/>
  </p:normalViewPr>
  <p:slideViewPr>
    <p:cSldViewPr>
      <p:cViewPr varScale="1">
        <p:scale>
          <a:sx n="73" d="100"/>
          <a:sy n="73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B4E3-9B53-4AA7-9DBE-84E6EDCC74AF}" type="datetimeFigureOut">
              <a:rPr lang="ko-KR" altLang="en-US" smtClean="0"/>
              <a:t>2012-06-21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01C5-0947-4F12-81B0-DEE8A12B2E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450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B4E3-9B53-4AA7-9DBE-84E6EDCC74AF}" type="datetimeFigureOut">
              <a:rPr lang="ko-KR" altLang="en-US" smtClean="0"/>
              <a:t>2012-06-21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01C5-0947-4F12-81B0-DEE8A12B2E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9655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B4E3-9B53-4AA7-9DBE-84E6EDCC74AF}" type="datetimeFigureOut">
              <a:rPr lang="ko-KR" altLang="en-US" smtClean="0"/>
              <a:t>2012-06-21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01C5-0947-4F12-81B0-DEE8A12B2E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8905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B4E3-9B53-4AA7-9DBE-84E6EDCC74AF}" type="datetimeFigureOut">
              <a:rPr lang="ko-KR" altLang="en-US" smtClean="0"/>
              <a:t>2012-06-21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01C5-0947-4F12-81B0-DEE8A12B2E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7109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B4E3-9B53-4AA7-9DBE-84E6EDCC74AF}" type="datetimeFigureOut">
              <a:rPr lang="ko-KR" altLang="en-US" smtClean="0"/>
              <a:t>2012-06-21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01C5-0947-4F12-81B0-DEE8A12B2E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398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B4E3-9B53-4AA7-9DBE-84E6EDCC74AF}" type="datetimeFigureOut">
              <a:rPr lang="ko-KR" altLang="en-US" smtClean="0"/>
              <a:t>2012-06-21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01C5-0947-4F12-81B0-DEE8A12B2E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535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B4E3-9B53-4AA7-9DBE-84E6EDCC74AF}" type="datetimeFigureOut">
              <a:rPr lang="ko-KR" altLang="en-US" smtClean="0"/>
              <a:t>2012-06-21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01C5-0947-4F12-81B0-DEE8A12B2E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185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B4E3-9B53-4AA7-9DBE-84E6EDCC74AF}" type="datetimeFigureOut">
              <a:rPr lang="ko-KR" altLang="en-US" smtClean="0"/>
              <a:t>2012-06-21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01C5-0947-4F12-81B0-DEE8A12B2E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570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B4E3-9B53-4AA7-9DBE-84E6EDCC74AF}" type="datetimeFigureOut">
              <a:rPr lang="ko-KR" altLang="en-US" smtClean="0"/>
              <a:t>2012-06-21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01C5-0947-4F12-81B0-DEE8A12B2E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7311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B4E3-9B53-4AA7-9DBE-84E6EDCC74AF}" type="datetimeFigureOut">
              <a:rPr lang="ko-KR" altLang="en-US" smtClean="0"/>
              <a:t>2012-06-21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01C5-0947-4F12-81B0-DEE8A12B2E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0820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B4E3-9B53-4AA7-9DBE-84E6EDCC74AF}" type="datetimeFigureOut">
              <a:rPr lang="ko-KR" altLang="en-US" smtClean="0"/>
              <a:t>2012-06-21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01C5-0947-4F12-81B0-DEE8A12B2E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18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CB4E3-9B53-4AA7-9DBE-84E6EDCC74AF}" type="datetimeFigureOut">
              <a:rPr lang="ko-KR" altLang="en-US" smtClean="0"/>
              <a:t>2012-06-21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601C5-0947-4F12-81B0-DEE8A12B2E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070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2" y="533657"/>
            <a:ext cx="7924874" cy="46235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445224"/>
            <a:ext cx="727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ko-KR" sz="1200" dirty="0" smtClean="0"/>
              <a:t>PC</a:t>
            </a:r>
            <a:r>
              <a:rPr lang="ko-KR" altLang="en-US" sz="1200" dirty="0" smtClean="0"/>
              <a:t>에 설치된 </a:t>
            </a:r>
            <a:r>
              <a:rPr lang="ko-KR" altLang="en-US" sz="1200" dirty="0" err="1" smtClean="0"/>
              <a:t>엔드포인트</a:t>
            </a:r>
            <a:r>
              <a:rPr lang="ko-KR" altLang="en-US" sz="1200" dirty="0" smtClean="0"/>
              <a:t> 클라이언트 프로그램을 클릭하여 프로그램 상자를 엽니다</a:t>
            </a:r>
            <a:endParaRPr lang="en-US" altLang="ko-KR" sz="1200" dirty="0" smtClean="0"/>
          </a:p>
        </p:txBody>
      </p:sp>
      <p:sp>
        <p:nvSpPr>
          <p:cNvPr id="6" name="직사각형 5"/>
          <p:cNvSpPr/>
          <p:nvPr/>
        </p:nvSpPr>
        <p:spPr>
          <a:xfrm>
            <a:off x="7092280" y="836712"/>
            <a:ext cx="86409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51520" y="5816297"/>
            <a:ext cx="727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2.  “</a:t>
            </a:r>
            <a:r>
              <a:rPr lang="ko-KR" altLang="en-US" sz="1200" dirty="0" smtClean="0"/>
              <a:t>환경 설정</a:t>
            </a:r>
            <a:r>
              <a:rPr lang="en-US" altLang="ko-KR" sz="1200" dirty="0" smtClean="0"/>
              <a:t>”</a:t>
            </a:r>
            <a:r>
              <a:rPr lang="ko-KR" altLang="en-US" sz="1200" dirty="0" smtClean="0"/>
              <a:t>을 클릭합니다</a:t>
            </a:r>
            <a:endParaRPr lang="en-US" altLang="ko-KR" sz="1200" dirty="0" smtClean="0"/>
          </a:p>
        </p:txBody>
      </p:sp>
      <p:cxnSp>
        <p:nvCxnSpPr>
          <p:cNvPr id="9" name="꺾인 연결선 8"/>
          <p:cNvCxnSpPr>
            <a:stCxn id="6" idx="3"/>
          </p:cNvCxnSpPr>
          <p:nvPr/>
        </p:nvCxnSpPr>
        <p:spPr>
          <a:xfrm flipH="1">
            <a:off x="2699792" y="1088740"/>
            <a:ext cx="5256584" cy="4866056"/>
          </a:xfrm>
          <a:prstGeom prst="bentConnector3">
            <a:avLst>
              <a:gd name="adj1" fmla="val -4349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07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27"/>
            <a:ext cx="8028384" cy="45356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744289"/>
            <a:ext cx="7776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200" dirty="0" smtClean="0"/>
              <a:t>좌측 메뉴에서 </a:t>
            </a:r>
            <a:r>
              <a:rPr lang="en-US" altLang="ko-KR" sz="1200" dirty="0" smtClean="0"/>
              <a:t>“</a:t>
            </a:r>
            <a:r>
              <a:rPr lang="ko-KR" altLang="en-US" sz="1200" dirty="0" smtClean="0"/>
              <a:t>네트워크</a:t>
            </a:r>
            <a:r>
              <a:rPr lang="en-US" altLang="ko-KR" sz="1200" dirty="0" smtClean="0"/>
              <a:t>”</a:t>
            </a:r>
            <a:r>
              <a:rPr lang="ko-KR" altLang="en-US" sz="1200" dirty="0" smtClean="0"/>
              <a:t>를 클릭한 후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주 메뉴화면 상단에 나타난 메시지에서 </a:t>
            </a:r>
            <a:r>
              <a:rPr lang="en-US" altLang="ko-KR" sz="1200" dirty="0" smtClean="0"/>
              <a:t>“</a:t>
            </a:r>
            <a:r>
              <a:rPr lang="en-US" altLang="ko-KR" sz="1200" b="1" dirty="0" smtClean="0"/>
              <a:t>Fix it now</a:t>
            </a:r>
            <a:r>
              <a:rPr lang="en-US" altLang="ko-KR" sz="1200" dirty="0" smtClean="0"/>
              <a:t>!”</a:t>
            </a:r>
            <a:r>
              <a:rPr lang="ko-KR" altLang="en-US" sz="1200" dirty="0" smtClean="0"/>
              <a:t>를 클릭합니다 </a:t>
            </a:r>
            <a:endParaRPr lang="en-US" altLang="ko-KR" sz="1200" dirty="0" smtClean="0"/>
          </a:p>
        </p:txBody>
      </p:sp>
      <p:sp>
        <p:nvSpPr>
          <p:cNvPr id="6" name="직사각형 5"/>
          <p:cNvSpPr/>
          <p:nvPr/>
        </p:nvSpPr>
        <p:spPr>
          <a:xfrm>
            <a:off x="6156176" y="2204864"/>
            <a:ext cx="72008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8" name="꺾인 연결선 7"/>
          <p:cNvCxnSpPr>
            <a:stCxn id="6" idx="3"/>
            <a:endCxn id="5" idx="3"/>
          </p:cNvCxnSpPr>
          <p:nvPr/>
        </p:nvCxnSpPr>
        <p:spPr>
          <a:xfrm>
            <a:off x="6876256" y="2384884"/>
            <a:ext cx="1152128" cy="3497905"/>
          </a:xfrm>
          <a:prstGeom prst="bentConnector3">
            <a:avLst>
              <a:gd name="adj1" fmla="val 119842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0" y="2132856"/>
            <a:ext cx="140364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/>
          <p:cNvCxnSpPr/>
          <p:nvPr/>
        </p:nvCxnSpPr>
        <p:spPr>
          <a:xfrm>
            <a:off x="701824" y="2636912"/>
            <a:ext cx="0" cy="29523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89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338"/>
            <a:ext cx="7812360" cy="45788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744289"/>
            <a:ext cx="7776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200" dirty="0" smtClean="0"/>
              <a:t>관리 컴퓨터 상자가 나타나면 좌측에 검색된 컴퓨터들을 우측의 관리 컴퓨터 영역으로 옮깁니다 </a:t>
            </a:r>
            <a:endParaRPr lang="en-US" altLang="ko-KR" sz="1200" dirty="0" smtClean="0"/>
          </a:p>
        </p:txBody>
      </p:sp>
      <p:sp>
        <p:nvSpPr>
          <p:cNvPr id="6" name="직사각형 5"/>
          <p:cNvSpPr/>
          <p:nvPr/>
        </p:nvSpPr>
        <p:spPr>
          <a:xfrm>
            <a:off x="3635896" y="3038760"/>
            <a:ext cx="576064" cy="246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8" name="꺾인 연결선 7"/>
          <p:cNvCxnSpPr/>
          <p:nvPr/>
        </p:nvCxnSpPr>
        <p:spPr>
          <a:xfrm rot="16200000" flipH="1">
            <a:off x="3682352" y="3691480"/>
            <a:ext cx="2499376" cy="1440160"/>
          </a:xfrm>
          <a:prstGeom prst="bentConnector3">
            <a:avLst>
              <a:gd name="adj1" fmla="val -174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1259632" y="2492896"/>
            <a:ext cx="237626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547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5855"/>
            <a:ext cx="7956376" cy="465191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139952" y="2420888"/>
            <a:ext cx="259228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51520" y="5744289"/>
            <a:ext cx="7776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200" dirty="0" smtClean="0"/>
              <a:t>우측의 관리 컴퓨터 영역으로 옮긴 후 </a:t>
            </a:r>
            <a:r>
              <a:rPr lang="en-US" altLang="ko-KR" sz="1200" dirty="0" smtClean="0"/>
              <a:t>“Resolve” </a:t>
            </a:r>
            <a:r>
              <a:rPr lang="ko-KR" altLang="en-US" sz="1200" dirty="0" smtClean="0"/>
              <a:t>버튼을 클릭합니다 </a:t>
            </a:r>
            <a:endParaRPr lang="en-US" altLang="ko-KR" sz="1200" dirty="0" smtClean="0"/>
          </a:p>
        </p:txBody>
      </p:sp>
      <p:sp>
        <p:nvSpPr>
          <p:cNvPr id="7" name="직사각형 6"/>
          <p:cNvSpPr/>
          <p:nvPr/>
        </p:nvSpPr>
        <p:spPr>
          <a:xfrm>
            <a:off x="5940152" y="5013176"/>
            <a:ext cx="504056" cy="3945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9" name="꺾인 연결선 8"/>
          <p:cNvCxnSpPr/>
          <p:nvPr/>
        </p:nvCxnSpPr>
        <p:spPr>
          <a:xfrm rot="10800000" flipV="1">
            <a:off x="5292080" y="5407768"/>
            <a:ext cx="900100" cy="475020"/>
          </a:xfrm>
          <a:prstGeom prst="bentConnector3">
            <a:avLst>
              <a:gd name="adj1" fmla="val -794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58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883"/>
            <a:ext cx="7964523" cy="43953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744289"/>
            <a:ext cx="7776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200" dirty="0" smtClean="0"/>
              <a:t>네트워크의 </a:t>
            </a:r>
            <a:r>
              <a:rPr lang="en-US" altLang="ko-KR" sz="1200" dirty="0" smtClean="0"/>
              <a:t>“</a:t>
            </a:r>
            <a:r>
              <a:rPr lang="ko-KR" altLang="en-US" sz="1200" dirty="0" smtClean="0"/>
              <a:t>그룹보기</a:t>
            </a:r>
            <a:r>
              <a:rPr lang="en-US" altLang="ko-KR" sz="1200" dirty="0" smtClean="0"/>
              <a:t>”</a:t>
            </a:r>
            <a:r>
              <a:rPr lang="ko-KR" altLang="en-US" sz="1200" dirty="0" smtClean="0"/>
              <a:t>에서 새롭게 검색된 클라이언트 </a:t>
            </a:r>
            <a:r>
              <a:rPr lang="en-US" altLang="ko-KR" sz="1200" dirty="0" smtClean="0"/>
              <a:t>PC</a:t>
            </a:r>
            <a:r>
              <a:rPr lang="ko-KR" altLang="en-US" sz="1200" dirty="0" smtClean="0"/>
              <a:t>들을 확인할 수 있습니다  </a:t>
            </a:r>
            <a:endParaRPr lang="en-US" altLang="ko-KR" sz="1200" dirty="0" smtClean="0"/>
          </a:p>
        </p:txBody>
      </p:sp>
      <p:sp>
        <p:nvSpPr>
          <p:cNvPr id="6" name="직사각형 5"/>
          <p:cNvSpPr/>
          <p:nvPr/>
        </p:nvSpPr>
        <p:spPr>
          <a:xfrm>
            <a:off x="2123728" y="3717032"/>
            <a:ext cx="172819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8" name="꺾인 연결선 7"/>
          <p:cNvCxnSpPr>
            <a:stCxn id="6" idx="3"/>
          </p:cNvCxnSpPr>
          <p:nvPr/>
        </p:nvCxnSpPr>
        <p:spPr>
          <a:xfrm>
            <a:off x="3851920" y="4077072"/>
            <a:ext cx="1440160" cy="1584176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70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291"/>
            <a:ext cx="8172400" cy="4589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744289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200" dirty="0" smtClean="0"/>
              <a:t>관리자 콘솔 서버와 클라이언트와의 통신이 이루어진 후 </a:t>
            </a:r>
            <a:r>
              <a:rPr lang="en-US" altLang="ko-KR" sz="1200" dirty="0" smtClean="0"/>
              <a:t>PC</a:t>
            </a:r>
            <a:r>
              <a:rPr lang="ko-KR" altLang="en-US" sz="1200" dirty="0" smtClean="0"/>
              <a:t>에 설치된 클라이언트가 정상적으로 작동하고 있는 것을 확인할 수 있습니다  </a:t>
            </a:r>
            <a:endParaRPr lang="en-US" altLang="ko-KR" sz="1200" dirty="0" smtClean="0"/>
          </a:p>
        </p:txBody>
      </p:sp>
      <p:sp>
        <p:nvSpPr>
          <p:cNvPr id="6" name="직사각형 5"/>
          <p:cNvSpPr/>
          <p:nvPr/>
        </p:nvSpPr>
        <p:spPr>
          <a:xfrm>
            <a:off x="2267744" y="3717032"/>
            <a:ext cx="172819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51520" y="6207695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200" dirty="0" smtClean="0"/>
              <a:t>네트워크 규모와 복잡도에 따라 클라이언트가 검색된 후에도 정상 아이콘으로 활성화되는데 약간의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시간차가 생길 수 있습니다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061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5" y="789508"/>
            <a:ext cx="7838573" cy="45711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5445224"/>
            <a:ext cx="727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200" dirty="0" smtClean="0"/>
              <a:t>비밀번호 입력 상자가 나타나면 비밀번호를 입력하도록 합니다</a:t>
            </a:r>
            <a:endParaRPr lang="en-US" altLang="ko-KR" sz="1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51520" y="5816297"/>
            <a:ext cx="727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2.  </a:t>
            </a:r>
            <a:r>
              <a:rPr lang="ko-KR" altLang="en-US" sz="1200" dirty="0" smtClean="0"/>
              <a:t>비밀번호는 </a:t>
            </a:r>
            <a:r>
              <a:rPr lang="en-US" altLang="ko-KR" sz="1200" dirty="0" err="1" smtClean="0"/>
              <a:t>avast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관리자 콘솔과 동일하거나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PC</a:t>
            </a:r>
            <a:r>
              <a:rPr lang="ko-KR" altLang="en-US" sz="1200" dirty="0" smtClean="0"/>
              <a:t>의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윈도우 로그인 패스워드와 동일합니다</a:t>
            </a:r>
            <a:endParaRPr lang="en-US" altLang="ko-KR" sz="1200" dirty="0" smtClean="0"/>
          </a:p>
        </p:txBody>
      </p:sp>
      <p:sp>
        <p:nvSpPr>
          <p:cNvPr id="8" name="직사각형 7"/>
          <p:cNvSpPr/>
          <p:nvPr/>
        </p:nvSpPr>
        <p:spPr>
          <a:xfrm>
            <a:off x="2627784" y="3861048"/>
            <a:ext cx="1337297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391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" y="794272"/>
            <a:ext cx="7627313" cy="4435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445224"/>
            <a:ext cx="727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200" dirty="0" smtClean="0"/>
              <a:t>환경설정 상자가 나타나면 왼쪽 하단의 </a:t>
            </a:r>
            <a:r>
              <a:rPr lang="en-US" altLang="ko-KR" sz="1200" dirty="0" smtClean="0"/>
              <a:t>“</a:t>
            </a:r>
            <a:r>
              <a:rPr lang="ko-KR" altLang="en-US" sz="1200" dirty="0" smtClean="0"/>
              <a:t>문제해결</a:t>
            </a:r>
            <a:r>
              <a:rPr lang="en-US" altLang="ko-KR" sz="1200" dirty="0" smtClean="0"/>
              <a:t>”</a:t>
            </a:r>
            <a:r>
              <a:rPr lang="ko-KR" altLang="en-US" sz="1200" dirty="0" smtClean="0"/>
              <a:t>을 클릭합니다</a:t>
            </a:r>
            <a:endParaRPr lang="en-US" altLang="ko-KR" sz="1200" dirty="0" smtClean="0"/>
          </a:p>
        </p:txBody>
      </p:sp>
      <p:sp>
        <p:nvSpPr>
          <p:cNvPr id="7" name="직사각형 6"/>
          <p:cNvSpPr/>
          <p:nvPr/>
        </p:nvSpPr>
        <p:spPr>
          <a:xfrm>
            <a:off x="1043608" y="4293096"/>
            <a:ext cx="108012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/>
          <p:cNvCxnSpPr/>
          <p:nvPr/>
        </p:nvCxnSpPr>
        <p:spPr>
          <a:xfrm>
            <a:off x="1583668" y="4653136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1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5" y="784744"/>
            <a:ext cx="7613019" cy="44569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445224"/>
            <a:ext cx="727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200" dirty="0" smtClean="0"/>
              <a:t>주 메뉴화면의 하단에 관리자 콘솔이 설치된 서버 </a:t>
            </a:r>
            <a:r>
              <a:rPr lang="en-US" altLang="ko-KR" sz="1200" dirty="0" smtClean="0"/>
              <a:t>IP</a:t>
            </a:r>
            <a:r>
              <a:rPr lang="ko-KR" altLang="en-US" sz="1200" dirty="0" smtClean="0"/>
              <a:t>주소를 입력합니다</a:t>
            </a:r>
            <a:endParaRPr lang="en-US" altLang="ko-KR" sz="1200" dirty="0" smtClean="0"/>
          </a:p>
        </p:txBody>
      </p:sp>
      <p:sp>
        <p:nvSpPr>
          <p:cNvPr id="7" name="직사각형 6"/>
          <p:cNvSpPr/>
          <p:nvPr/>
        </p:nvSpPr>
        <p:spPr>
          <a:xfrm>
            <a:off x="3203848" y="4653136"/>
            <a:ext cx="158417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9" name="꺾인 연결선 8"/>
          <p:cNvCxnSpPr>
            <a:stCxn id="7" idx="3"/>
          </p:cNvCxnSpPr>
          <p:nvPr/>
        </p:nvCxnSpPr>
        <p:spPr>
          <a:xfrm>
            <a:off x="4788024" y="4761148"/>
            <a:ext cx="432048" cy="684076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1520" y="5744289"/>
            <a:ext cx="727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2. “</a:t>
            </a:r>
            <a:r>
              <a:rPr lang="ko-KR" altLang="en-US" sz="1200" b="1" dirty="0" err="1" smtClean="0"/>
              <a:t>휴바이론</a:t>
            </a:r>
            <a:r>
              <a:rPr lang="en-US" altLang="ko-KR" sz="1200" b="1" dirty="0" smtClean="0"/>
              <a:t>”</a:t>
            </a:r>
            <a:r>
              <a:rPr lang="ko-KR" altLang="en-US" sz="1200" b="1" dirty="0" smtClean="0"/>
              <a:t>에서는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192.168.0.242</a:t>
            </a:r>
            <a:r>
              <a:rPr lang="ko-KR" altLang="en-US" sz="1200" b="1" dirty="0" smtClean="0"/>
              <a:t>를</a:t>
            </a:r>
            <a:r>
              <a:rPr lang="en-US" altLang="ko-KR" sz="1200" b="1" dirty="0" smtClean="0"/>
              <a:t> </a:t>
            </a:r>
            <a:r>
              <a:rPr lang="ko-KR" altLang="en-US" sz="1200" b="1" dirty="0" smtClean="0"/>
              <a:t>입력합니다</a:t>
            </a:r>
            <a:endParaRPr lang="en-US" altLang="ko-KR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130709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054"/>
            <a:ext cx="7884368" cy="44439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445224"/>
            <a:ext cx="727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ko-KR" sz="1200" dirty="0" err="1" smtClean="0"/>
              <a:t>avast</a:t>
            </a:r>
            <a:r>
              <a:rPr lang="en-US" altLang="ko-KR" sz="1200" dirty="0" smtClean="0"/>
              <a:t>! small office</a:t>
            </a:r>
            <a:r>
              <a:rPr lang="ko-KR" altLang="en-US" sz="1200" dirty="0" smtClean="0"/>
              <a:t> 관리자 콘솔에 접속합니다 </a:t>
            </a:r>
            <a:endParaRPr lang="en-US" altLang="ko-KR" sz="1200" dirty="0" smtClean="0"/>
          </a:p>
        </p:txBody>
      </p:sp>
    </p:spTree>
    <p:extLst>
      <p:ext uri="{BB962C8B-B14F-4D97-AF65-F5344CB8AC3E}">
        <p14:creationId xmlns:p14="http://schemas.microsoft.com/office/powerpoint/2010/main" val="226594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3220"/>
            <a:ext cx="7957262" cy="45699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528265"/>
            <a:ext cx="727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200" dirty="0" smtClean="0"/>
              <a:t>좌측 메뉴에서 </a:t>
            </a:r>
            <a:r>
              <a:rPr lang="en-US" altLang="ko-KR" sz="1200" dirty="0" smtClean="0"/>
              <a:t>“</a:t>
            </a:r>
            <a:r>
              <a:rPr lang="ko-KR" altLang="en-US" sz="1200" dirty="0" smtClean="0"/>
              <a:t>작업</a:t>
            </a:r>
            <a:r>
              <a:rPr lang="en-US" altLang="ko-KR" sz="1200" dirty="0" smtClean="0"/>
              <a:t>”</a:t>
            </a:r>
            <a:r>
              <a:rPr lang="ko-KR" altLang="en-US" sz="1200" dirty="0" smtClean="0"/>
              <a:t>을 클릭합니다 </a:t>
            </a:r>
            <a:endParaRPr lang="en-US" altLang="ko-KR" sz="1200" dirty="0" smtClean="0"/>
          </a:p>
        </p:txBody>
      </p:sp>
      <p:sp>
        <p:nvSpPr>
          <p:cNvPr id="6" name="직사각형 5"/>
          <p:cNvSpPr/>
          <p:nvPr/>
        </p:nvSpPr>
        <p:spPr>
          <a:xfrm>
            <a:off x="0" y="2780928"/>
            <a:ext cx="140364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8" name="꺾인 연결선 7"/>
          <p:cNvCxnSpPr/>
          <p:nvPr/>
        </p:nvCxnSpPr>
        <p:spPr>
          <a:xfrm rot="16200000" flipH="1">
            <a:off x="737574" y="3699030"/>
            <a:ext cx="2340260" cy="1008112"/>
          </a:xfrm>
          <a:prstGeom prst="bentConnector3">
            <a:avLst>
              <a:gd name="adj1" fmla="val -236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95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28"/>
            <a:ext cx="7956376" cy="4494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528265"/>
            <a:ext cx="727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ko-KR" sz="1200" dirty="0" smtClean="0"/>
              <a:t>“</a:t>
            </a:r>
            <a:r>
              <a:rPr lang="ko-KR" altLang="en-US" sz="1200" dirty="0" smtClean="0"/>
              <a:t>예약</a:t>
            </a:r>
            <a:r>
              <a:rPr lang="en-US" altLang="ko-KR" sz="1200" dirty="0" smtClean="0"/>
              <a:t>”</a:t>
            </a:r>
            <a:r>
              <a:rPr lang="ko-KR" altLang="en-US" sz="1200" dirty="0" smtClean="0"/>
              <a:t>을 클릭한 후 </a:t>
            </a:r>
            <a:r>
              <a:rPr lang="en-US" altLang="ko-KR" sz="1200" dirty="0" smtClean="0"/>
              <a:t>“</a:t>
            </a:r>
            <a:r>
              <a:rPr lang="ko-KR" altLang="en-US" sz="1200" dirty="0" smtClean="0"/>
              <a:t>컴퓨터 검색</a:t>
            </a:r>
            <a:r>
              <a:rPr lang="en-US" altLang="ko-KR" sz="1200" dirty="0" smtClean="0"/>
              <a:t>”</a:t>
            </a:r>
            <a:r>
              <a:rPr lang="ko-KR" altLang="en-US" sz="1200" dirty="0" smtClean="0"/>
              <a:t> 작업에서 </a:t>
            </a:r>
            <a:r>
              <a:rPr lang="en-US" altLang="ko-KR" sz="1200" dirty="0" smtClean="0"/>
              <a:t>“</a:t>
            </a:r>
            <a:r>
              <a:rPr lang="ko-KR" altLang="en-US" sz="1200" dirty="0" smtClean="0"/>
              <a:t>지금 실행</a:t>
            </a:r>
            <a:r>
              <a:rPr lang="en-US" altLang="ko-KR" sz="1200" dirty="0" smtClean="0"/>
              <a:t>”</a:t>
            </a:r>
            <a:r>
              <a:rPr lang="ko-KR" altLang="en-US" sz="1200" dirty="0" smtClean="0"/>
              <a:t>버튼을 클릭합니다 </a:t>
            </a:r>
            <a:endParaRPr lang="en-US" altLang="ko-KR" sz="1200" dirty="0" smtClean="0"/>
          </a:p>
        </p:txBody>
      </p:sp>
      <p:sp>
        <p:nvSpPr>
          <p:cNvPr id="6" name="직사각형 5"/>
          <p:cNvSpPr/>
          <p:nvPr/>
        </p:nvSpPr>
        <p:spPr>
          <a:xfrm>
            <a:off x="6660232" y="4725144"/>
            <a:ext cx="100811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8" name="꺾인 연결선 7"/>
          <p:cNvCxnSpPr>
            <a:stCxn id="6" idx="1"/>
          </p:cNvCxnSpPr>
          <p:nvPr/>
        </p:nvCxnSpPr>
        <p:spPr>
          <a:xfrm rot="10800000" flipV="1">
            <a:off x="5796136" y="4905164"/>
            <a:ext cx="864096" cy="761600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12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611"/>
            <a:ext cx="8172400" cy="46499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744289"/>
            <a:ext cx="7776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200" dirty="0" smtClean="0"/>
              <a:t>전 단계에서 클라이언트에 서버 </a:t>
            </a:r>
            <a:r>
              <a:rPr lang="en-US" altLang="ko-KR" sz="1200" dirty="0" smtClean="0"/>
              <a:t>IP</a:t>
            </a:r>
            <a:r>
              <a:rPr lang="ko-KR" altLang="en-US" sz="1200" dirty="0" smtClean="0"/>
              <a:t>를 입력한 컴퓨터에 대한 검색이 완료될 때까지 기다립니다 </a:t>
            </a:r>
            <a:endParaRPr lang="en-US" altLang="ko-KR" sz="1200" dirty="0" smtClean="0"/>
          </a:p>
        </p:txBody>
      </p:sp>
      <p:sp>
        <p:nvSpPr>
          <p:cNvPr id="6" name="직사각형 5"/>
          <p:cNvSpPr/>
          <p:nvPr/>
        </p:nvSpPr>
        <p:spPr>
          <a:xfrm>
            <a:off x="1475656" y="4797152"/>
            <a:ext cx="6552728" cy="6804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154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1077"/>
            <a:ext cx="8028384" cy="4491687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547664" y="4293096"/>
            <a:ext cx="6120680" cy="10696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492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203</Words>
  <Application>Microsoft Office PowerPoint</Application>
  <PresentationFormat>화면 슬라이드 쇼(4:3)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softmail</dc:creator>
  <cp:lastModifiedBy>softmail</cp:lastModifiedBy>
  <cp:revision>8</cp:revision>
  <dcterms:created xsi:type="dcterms:W3CDTF">2012-06-21T08:53:00Z</dcterms:created>
  <dcterms:modified xsi:type="dcterms:W3CDTF">2012-06-21T10:18:25Z</dcterms:modified>
</cp:coreProperties>
</file>